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55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6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-680" y="-6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62ef7aa922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62ef7aa922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62ef7aa922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62ef7aa922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62ef7aa922_0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62ef7aa922_0_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62ef7aa922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62ef7aa922_0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62ef7aa922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62ef7aa922_0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62ef7aa922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62ef7aa922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62ef7aa922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62ef7aa922_0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62ef7aa922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62ef7aa922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62ef7aa922_0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62ef7aa922_0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62ef7aa922_0_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62ef7aa922_0_1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62ef7aa922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62ef7aa922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62ef7aa922_0_1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62ef7aa922_0_1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62ef7aa922_0_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62ef7aa922_0_1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62ef7aa922_0_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62ef7aa922_0_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62ef7aa922_0_1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62ef7aa922_0_1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62ef7aa922_0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62ef7aa922_0_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62ef7aa922_0_1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62ef7aa922_0_1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62ef7aa922_0_1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62ef7aa922_0_1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62ef7aa922_0_1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62ef7aa922_0_1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62ef7aa922_0_1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62ef7aa922_0_1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62ef7aa922_0_1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62ef7aa922_0_1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62ef7aa922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62ef7aa922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62ef7aa922_0_1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62ef7aa922_0_1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62ef7aa922_0_2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62ef7aa922_0_2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62ef7aa922_0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62ef7aa922_0_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62ef7aa922_0_2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62ef7aa922_0_2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62ef7aa922_0_2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62ef7aa922_0_2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62ef7aa922_0_2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62ef7aa922_0_2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62ef7aa922_0_2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62ef7aa922_0_2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62ef7aa922_0_2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Google Shape;279;g62ef7aa922_0_2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62ef7aa922_0_2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62ef7aa922_0_2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62ef7aa922_0_3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62ef7aa922_0_3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62ef7aa922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62ef7aa922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62ef7aa922_0_3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62ef7aa922_0_3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62ef7aa922_0_2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62ef7aa922_0_2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62ef7aa922_0_2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Google Shape;310;g62ef7aa922_0_2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62ef7aa922_0_2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Google Shape;316;g62ef7aa922_0_2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62ef7aa922_0_2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62ef7aa922_0_2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62ef7aa922_0_2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62ef7aa922_0_2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62ef7aa922_0_2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Google Shape;334;g62ef7aa922_0_2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62ef7aa922_0_2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Google Shape;340;g62ef7aa922_0_2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62ef7aa922_0_2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" name="Google Shape;346;g62ef7aa922_0_2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62ef7aa922_0_2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" name="Google Shape;352;g62ef7aa922_0_2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62ef7aa922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62ef7aa922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62ef7aa922_0_3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62ef7aa922_0_3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62ef7aa922_0_3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5" name="Google Shape;365;g62ef7aa922_0_3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62ef7aa922_0_3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Google Shape;372;g62ef7aa922_0_3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62ef7aa922_0_2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" name="Google Shape;378;g62ef7aa922_0_2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62ef7aa922_0_2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Google Shape;384;g62ef7aa922_0_2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62ef7aa922_0_3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Google Shape;390;g62ef7aa922_0_3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62ef7aa922_0_3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6" name="Google Shape;396;g62ef7aa922_0_3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62ef7aa922_0_3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Google Shape;402;g62ef7aa922_0_3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62ef7aa922_0_3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8" name="Google Shape;408;g62ef7aa922_0_3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g62ef7aa922_0_3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4" name="Google Shape;414;g62ef7aa922_0_3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62ef7aa922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62ef7aa922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62ef7aa922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62ef7aa922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62ef7aa922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62ef7aa922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62ef7aa922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62ef7aa922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3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4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Uplistsikhe</a:t>
            </a: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</a:rPr>
              <a:t>Complex Environmental Monitoring 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2"/>
          <p:cNvSpPr txBox="1"/>
          <p:nvPr/>
        </p:nvSpPr>
        <p:spPr>
          <a:xfrm>
            <a:off x="89900" y="89900"/>
            <a:ext cx="8912700" cy="4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/>
              <a:t>Concept of Complex Study, Monitoring and Conservation</a:t>
            </a:r>
            <a:endParaRPr sz="1800" b="1"/>
          </a:p>
        </p:txBody>
      </p:sp>
      <p:pic>
        <p:nvPicPr>
          <p:cNvPr id="111" name="Google Shape;111;p22"/>
          <p:cNvPicPr preferRelativeResize="0"/>
          <p:nvPr/>
        </p:nvPicPr>
        <p:blipFill rotWithShape="1">
          <a:blip r:embed="rId3">
            <a:alphaModFix/>
          </a:blip>
          <a:srcRect l="1709" r="1709"/>
          <a:stretch/>
        </p:blipFill>
        <p:spPr>
          <a:xfrm>
            <a:off x="1439575" y="539300"/>
            <a:ext cx="6264850" cy="4451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3"/>
          <p:cNvSpPr txBox="1"/>
          <p:nvPr/>
        </p:nvSpPr>
        <p:spPr>
          <a:xfrm>
            <a:off x="89900" y="89900"/>
            <a:ext cx="8912700" cy="4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/>
              <a:t>Concept of Complex Study, Monitoring and Conservation</a:t>
            </a:r>
            <a:endParaRPr sz="1800" b="1"/>
          </a:p>
        </p:txBody>
      </p:sp>
      <p:pic>
        <p:nvPicPr>
          <p:cNvPr id="117" name="Google Shape;117;p23"/>
          <p:cNvPicPr preferRelativeResize="0"/>
          <p:nvPr/>
        </p:nvPicPr>
        <p:blipFill rotWithShape="1">
          <a:blip r:embed="rId3">
            <a:alphaModFix/>
          </a:blip>
          <a:srcRect l="1709" r="1709"/>
          <a:stretch/>
        </p:blipFill>
        <p:spPr>
          <a:xfrm>
            <a:off x="1439575" y="539300"/>
            <a:ext cx="6264850" cy="4451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4"/>
          <p:cNvSpPr txBox="1"/>
          <p:nvPr/>
        </p:nvSpPr>
        <p:spPr>
          <a:xfrm>
            <a:off x="89900" y="89900"/>
            <a:ext cx="8912700" cy="4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/>
              <a:t>Concept of Complex Study, Monitoring and Conservation</a:t>
            </a:r>
            <a:endParaRPr sz="1800" b="1"/>
          </a:p>
        </p:txBody>
      </p:sp>
      <p:pic>
        <p:nvPicPr>
          <p:cNvPr id="123" name="Google Shape;123;p24"/>
          <p:cNvPicPr preferRelativeResize="0"/>
          <p:nvPr/>
        </p:nvPicPr>
        <p:blipFill rotWithShape="1">
          <a:blip r:embed="rId3">
            <a:alphaModFix/>
          </a:blip>
          <a:srcRect l="1709" r="1709"/>
          <a:stretch/>
        </p:blipFill>
        <p:spPr>
          <a:xfrm>
            <a:off x="1439575" y="539300"/>
            <a:ext cx="6264850" cy="4451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24"/>
          <p:cNvPicPr preferRelativeResize="0"/>
          <p:nvPr/>
        </p:nvPicPr>
        <p:blipFill rotWithShape="1">
          <a:blip r:embed="rId4">
            <a:alphaModFix/>
          </a:blip>
          <a:srcRect l="13455" r="13455"/>
          <a:stretch/>
        </p:blipFill>
        <p:spPr>
          <a:xfrm>
            <a:off x="3933651" y="1797975"/>
            <a:ext cx="2564626" cy="2780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5"/>
          <p:cNvSpPr txBox="1"/>
          <p:nvPr/>
        </p:nvSpPr>
        <p:spPr>
          <a:xfrm>
            <a:off x="89900" y="89900"/>
            <a:ext cx="8912700" cy="4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/>
              <a:t>Concept of Complex Study, Monitoring and Conservation</a:t>
            </a:r>
            <a:endParaRPr sz="1800" b="1"/>
          </a:p>
        </p:txBody>
      </p:sp>
      <p:pic>
        <p:nvPicPr>
          <p:cNvPr id="130" name="Google Shape;130;p25"/>
          <p:cNvPicPr preferRelativeResize="0"/>
          <p:nvPr/>
        </p:nvPicPr>
        <p:blipFill rotWithShape="1">
          <a:blip r:embed="rId3">
            <a:alphaModFix/>
          </a:blip>
          <a:srcRect l="1709" r="1709"/>
          <a:stretch/>
        </p:blipFill>
        <p:spPr>
          <a:xfrm>
            <a:off x="1439575" y="539300"/>
            <a:ext cx="6264850" cy="4451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33651" y="1797975"/>
            <a:ext cx="2564625" cy="2780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6"/>
          <p:cNvSpPr txBox="1"/>
          <p:nvPr/>
        </p:nvSpPr>
        <p:spPr>
          <a:xfrm>
            <a:off x="89900" y="89900"/>
            <a:ext cx="8912700" cy="4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/>
              <a:t>Concept of Complex Study, Monitoring and Conservation</a:t>
            </a:r>
            <a:endParaRPr sz="1800" b="1"/>
          </a:p>
        </p:txBody>
      </p:sp>
      <p:pic>
        <p:nvPicPr>
          <p:cNvPr id="137" name="Google Shape;137;p26"/>
          <p:cNvPicPr preferRelativeResize="0"/>
          <p:nvPr/>
        </p:nvPicPr>
        <p:blipFill rotWithShape="1">
          <a:blip r:embed="rId3">
            <a:alphaModFix/>
          </a:blip>
          <a:srcRect l="1709" r="1709"/>
          <a:stretch/>
        </p:blipFill>
        <p:spPr>
          <a:xfrm>
            <a:off x="1439575" y="539300"/>
            <a:ext cx="6264850" cy="4451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6"/>
          <p:cNvPicPr preferRelativeResize="0"/>
          <p:nvPr/>
        </p:nvPicPr>
        <p:blipFill rotWithShape="1">
          <a:blip r:embed="rId4">
            <a:alphaModFix/>
          </a:blip>
          <a:srcRect l="4262" r="4262"/>
          <a:stretch/>
        </p:blipFill>
        <p:spPr>
          <a:xfrm>
            <a:off x="3933651" y="1797975"/>
            <a:ext cx="2564625" cy="2780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7"/>
          <p:cNvSpPr txBox="1"/>
          <p:nvPr/>
        </p:nvSpPr>
        <p:spPr>
          <a:xfrm>
            <a:off x="89900" y="89900"/>
            <a:ext cx="8912700" cy="4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/>
              <a:t>Concept of Complex Study, Monitoring and Conservation</a:t>
            </a:r>
            <a:endParaRPr sz="1800" b="1"/>
          </a:p>
        </p:txBody>
      </p:sp>
      <p:pic>
        <p:nvPicPr>
          <p:cNvPr id="144" name="Google Shape;144;p27"/>
          <p:cNvPicPr preferRelativeResize="0"/>
          <p:nvPr/>
        </p:nvPicPr>
        <p:blipFill rotWithShape="1">
          <a:blip r:embed="rId3">
            <a:alphaModFix/>
          </a:blip>
          <a:srcRect l="1709" r="1709"/>
          <a:stretch/>
        </p:blipFill>
        <p:spPr>
          <a:xfrm>
            <a:off x="1439575" y="539300"/>
            <a:ext cx="6264850" cy="4451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7"/>
          <p:cNvPicPr preferRelativeResize="0"/>
          <p:nvPr/>
        </p:nvPicPr>
        <p:blipFill rotWithShape="1">
          <a:blip r:embed="rId4">
            <a:alphaModFix/>
          </a:blip>
          <a:srcRect l="5156" r="5156"/>
          <a:stretch/>
        </p:blipFill>
        <p:spPr>
          <a:xfrm>
            <a:off x="3933651" y="1797975"/>
            <a:ext cx="2564626" cy="2780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8"/>
          <p:cNvSpPr txBox="1"/>
          <p:nvPr/>
        </p:nvSpPr>
        <p:spPr>
          <a:xfrm>
            <a:off x="89900" y="89900"/>
            <a:ext cx="8912700" cy="4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/>
              <a:t>Concept of Complex Study, Monitoring and Conservation</a:t>
            </a:r>
            <a:endParaRPr sz="1800" b="1"/>
          </a:p>
        </p:txBody>
      </p:sp>
      <p:pic>
        <p:nvPicPr>
          <p:cNvPr id="151" name="Google Shape;151;p28"/>
          <p:cNvPicPr preferRelativeResize="0"/>
          <p:nvPr/>
        </p:nvPicPr>
        <p:blipFill rotWithShape="1">
          <a:blip r:embed="rId3">
            <a:alphaModFix/>
          </a:blip>
          <a:srcRect l="1709" r="1709"/>
          <a:stretch/>
        </p:blipFill>
        <p:spPr>
          <a:xfrm>
            <a:off x="1439575" y="539300"/>
            <a:ext cx="6264850" cy="4451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9"/>
          <p:cNvSpPr txBox="1"/>
          <p:nvPr/>
        </p:nvSpPr>
        <p:spPr>
          <a:xfrm>
            <a:off x="89900" y="89900"/>
            <a:ext cx="8912700" cy="4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/>
              <a:t>Concept of Complex Study, Monitoring and Conservation</a:t>
            </a:r>
            <a:endParaRPr sz="1800" b="1"/>
          </a:p>
        </p:txBody>
      </p:sp>
      <p:pic>
        <p:nvPicPr>
          <p:cNvPr id="157" name="Google Shape;157;p29"/>
          <p:cNvPicPr preferRelativeResize="0"/>
          <p:nvPr/>
        </p:nvPicPr>
        <p:blipFill rotWithShape="1">
          <a:blip r:embed="rId3">
            <a:alphaModFix/>
          </a:blip>
          <a:srcRect l="1709" r="1709"/>
          <a:stretch/>
        </p:blipFill>
        <p:spPr>
          <a:xfrm>
            <a:off x="1439575" y="539300"/>
            <a:ext cx="6264850" cy="4451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0"/>
          <p:cNvSpPr txBox="1"/>
          <p:nvPr/>
        </p:nvSpPr>
        <p:spPr>
          <a:xfrm>
            <a:off x="89900" y="89900"/>
            <a:ext cx="8912700" cy="4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/>
              <a:t>Concept of Complex Study, Monitoring and Conservation</a:t>
            </a:r>
            <a:endParaRPr sz="1800" b="1"/>
          </a:p>
        </p:txBody>
      </p:sp>
      <p:pic>
        <p:nvPicPr>
          <p:cNvPr id="163" name="Google Shape;163;p30"/>
          <p:cNvPicPr preferRelativeResize="0"/>
          <p:nvPr/>
        </p:nvPicPr>
        <p:blipFill rotWithShape="1">
          <a:blip r:embed="rId3">
            <a:alphaModFix/>
          </a:blip>
          <a:srcRect l="1709" r="1709"/>
          <a:stretch/>
        </p:blipFill>
        <p:spPr>
          <a:xfrm>
            <a:off x="1439575" y="539300"/>
            <a:ext cx="6264850" cy="4451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12400" y="1675925"/>
            <a:ext cx="2838450" cy="156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55638" y="2571750"/>
            <a:ext cx="3324225" cy="156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1"/>
          <p:cNvSpPr txBox="1"/>
          <p:nvPr/>
        </p:nvSpPr>
        <p:spPr>
          <a:xfrm>
            <a:off x="89900" y="89900"/>
            <a:ext cx="8912700" cy="4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/>
              <a:t>Concept of Complex Study, Monitoring and Conservation</a:t>
            </a:r>
            <a:endParaRPr sz="1800" b="1"/>
          </a:p>
        </p:txBody>
      </p:sp>
      <p:pic>
        <p:nvPicPr>
          <p:cNvPr id="171" name="Google Shape;171;p31"/>
          <p:cNvPicPr preferRelativeResize="0"/>
          <p:nvPr/>
        </p:nvPicPr>
        <p:blipFill rotWithShape="1">
          <a:blip r:embed="rId3">
            <a:alphaModFix/>
          </a:blip>
          <a:srcRect l="1709" r="1709"/>
          <a:stretch/>
        </p:blipFill>
        <p:spPr>
          <a:xfrm>
            <a:off x="1439575" y="539300"/>
            <a:ext cx="6264850" cy="4451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80300" y="2571750"/>
            <a:ext cx="2812900" cy="130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71575" y="238125"/>
            <a:ext cx="6800850" cy="466725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 txBox="1"/>
          <p:nvPr/>
        </p:nvSpPr>
        <p:spPr>
          <a:xfrm>
            <a:off x="3005200" y="924675"/>
            <a:ext cx="7335600" cy="85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14"/>
          <p:cNvSpPr txBox="1"/>
          <p:nvPr/>
        </p:nvSpPr>
        <p:spPr>
          <a:xfrm>
            <a:off x="1819375" y="445025"/>
            <a:ext cx="5843100" cy="12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/>
              <a:t>Uplistsikhe </a:t>
            </a:r>
            <a:endParaRPr sz="18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/>
              <a:t>"the lord's fortress" </a:t>
            </a:r>
            <a:endParaRPr sz="18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/>
              <a:t>Rock-hewn town in Georgia</a:t>
            </a:r>
            <a:endParaRPr sz="1800" b="1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2"/>
          <p:cNvSpPr txBox="1"/>
          <p:nvPr/>
        </p:nvSpPr>
        <p:spPr>
          <a:xfrm>
            <a:off x="89900" y="89900"/>
            <a:ext cx="8912700" cy="4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/>
              <a:t>Concept of Complex Study, Monitoring and Conservation</a:t>
            </a:r>
            <a:endParaRPr sz="1800" b="1"/>
          </a:p>
        </p:txBody>
      </p:sp>
      <p:pic>
        <p:nvPicPr>
          <p:cNvPr id="178" name="Google Shape;178;p32"/>
          <p:cNvPicPr preferRelativeResize="0"/>
          <p:nvPr/>
        </p:nvPicPr>
        <p:blipFill rotWithShape="1">
          <a:blip r:embed="rId3">
            <a:alphaModFix/>
          </a:blip>
          <a:srcRect l="1709" r="1709"/>
          <a:stretch/>
        </p:blipFill>
        <p:spPr>
          <a:xfrm>
            <a:off x="1439575" y="539300"/>
            <a:ext cx="6264850" cy="4451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3"/>
          <p:cNvSpPr txBox="1"/>
          <p:nvPr/>
        </p:nvSpPr>
        <p:spPr>
          <a:xfrm>
            <a:off x="89900" y="89900"/>
            <a:ext cx="8912700" cy="4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/>
              <a:t>Concept of Complex Study, Monitoring and Conservation</a:t>
            </a:r>
            <a:endParaRPr sz="1800" b="1"/>
          </a:p>
        </p:txBody>
      </p:sp>
      <p:pic>
        <p:nvPicPr>
          <p:cNvPr id="184" name="Google Shape;184;p33"/>
          <p:cNvPicPr preferRelativeResize="0"/>
          <p:nvPr/>
        </p:nvPicPr>
        <p:blipFill rotWithShape="1">
          <a:blip r:embed="rId3">
            <a:alphaModFix/>
          </a:blip>
          <a:srcRect l="1709" r="1709"/>
          <a:stretch/>
        </p:blipFill>
        <p:spPr>
          <a:xfrm>
            <a:off x="1439575" y="539300"/>
            <a:ext cx="6264850" cy="4451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4"/>
          <p:cNvSpPr txBox="1"/>
          <p:nvPr/>
        </p:nvSpPr>
        <p:spPr>
          <a:xfrm>
            <a:off x="89900" y="89900"/>
            <a:ext cx="8912700" cy="4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/>
              <a:t>Concept of Complex Study, Monitoring and Conservation</a:t>
            </a:r>
            <a:endParaRPr sz="1800" b="1"/>
          </a:p>
        </p:txBody>
      </p:sp>
      <p:pic>
        <p:nvPicPr>
          <p:cNvPr id="190" name="Google Shape;190;p34"/>
          <p:cNvPicPr preferRelativeResize="0"/>
          <p:nvPr/>
        </p:nvPicPr>
        <p:blipFill rotWithShape="1">
          <a:blip r:embed="rId3">
            <a:alphaModFix/>
          </a:blip>
          <a:srcRect l="1709" r="1709"/>
          <a:stretch/>
        </p:blipFill>
        <p:spPr>
          <a:xfrm>
            <a:off x="1439575" y="539300"/>
            <a:ext cx="6264850" cy="4451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64950" y="1277587"/>
            <a:ext cx="3685826" cy="2793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5"/>
          <p:cNvSpPr txBox="1"/>
          <p:nvPr/>
        </p:nvSpPr>
        <p:spPr>
          <a:xfrm>
            <a:off x="89900" y="89900"/>
            <a:ext cx="8912700" cy="4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/>
              <a:t>Concept of Complex Study, Monitoring and Conservation</a:t>
            </a:r>
            <a:endParaRPr sz="1800" b="1"/>
          </a:p>
        </p:txBody>
      </p:sp>
      <p:pic>
        <p:nvPicPr>
          <p:cNvPr id="197" name="Google Shape;197;p35"/>
          <p:cNvPicPr preferRelativeResize="0"/>
          <p:nvPr/>
        </p:nvPicPr>
        <p:blipFill rotWithShape="1">
          <a:blip r:embed="rId3">
            <a:alphaModFix/>
          </a:blip>
          <a:srcRect l="1709" r="1709"/>
          <a:stretch/>
        </p:blipFill>
        <p:spPr>
          <a:xfrm>
            <a:off x="1439575" y="539300"/>
            <a:ext cx="6264850" cy="4451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6"/>
          <p:cNvSpPr txBox="1"/>
          <p:nvPr/>
        </p:nvSpPr>
        <p:spPr>
          <a:xfrm>
            <a:off x="89900" y="89900"/>
            <a:ext cx="8912700" cy="4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/>
              <a:t>Concept of Complex Study, Monitoring and Conservation</a:t>
            </a:r>
            <a:endParaRPr sz="1800" b="1"/>
          </a:p>
        </p:txBody>
      </p:sp>
      <p:pic>
        <p:nvPicPr>
          <p:cNvPr id="203" name="Google Shape;203;p36"/>
          <p:cNvPicPr preferRelativeResize="0"/>
          <p:nvPr/>
        </p:nvPicPr>
        <p:blipFill rotWithShape="1">
          <a:blip r:embed="rId3">
            <a:alphaModFix/>
          </a:blip>
          <a:srcRect l="1709" r="1709"/>
          <a:stretch/>
        </p:blipFill>
        <p:spPr>
          <a:xfrm>
            <a:off x="1439575" y="539300"/>
            <a:ext cx="6264850" cy="4451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7"/>
          <p:cNvSpPr txBox="1"/>
          <p:nvPr/>
        </p:nvSpPr>
        <p:spPr>
          <a:xfrm>
            <a:off x="89900" y="89900"/>
            <a:ext cx="8912700" cy="4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/>
              <a:t>Concept of Complex Study, Monitoring and Conservation</a:t>
            </a:r>
            <a:endParaRPr sz="1800" b="1"/>
          </a:p>
        </p:txBody>
      </p:sp>
      <p:pic>
        <p:nvPicPr>
          <p:cNvPr id="209" name="Google Shape;209;p37"/>
          <p:cNvPicPr preferRelativeResize="0"/>
          <p:nvPr/>
        </p:nvPicPr>
        <p:blipFill rotWithShape="1">
          <a:blip r:embed="rId3">
            <a:alphaModFix/>
          </a:blip>
          <a:srcRect l="1709" r="1709"/>
          <a:stretch/>
        </p:blipFill>
        <p:spPr>
          <a:xfrm>
            <a:off x="1439575" y="539300"/>
            <a:ext cx="6264850" cy="4451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65775" y="2207125"/>
            <a:ext cx="2711525" cy="2372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8"/>
          <p:cNvSpPr txBox="1"/>
          <p:nvPr/>
        </p:nvSpPr>
        <p:spPr>
          <a:xfrm>
            <a:off x="89900" y="89900"/>
            <a:ext cx="8912700" cy="4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/>
              <a:t>Concept of Complex Study, Monitoring and Conservation</a:t>
            </a:r>
            <a:endParaRPr sz="1800" b="1"/>
          </a:p>
        </p:txBody>
      </p:sp>
      <p:pic>
        <p:nvPicPr>
          <p:cNvPr id="216" name="Google Shape;216;p38"/>
          <p:cNvPicPr preferRelativeResize="0"/>
          <p:nvPr/>
        </p:nvPicPr>
        <p:blipFill rotWithShape="1">
          <a:blip r:embed="rId3">
            <a:alphaModFix/>
          </a:blip>
          <a:srcRect l="1709" r="1709"/>
          <a:stretch/>
        </p:blipFill>
        <p:spPr>
          <a:xfrm>
            <a:off x="1439575" y="539300"/>
            <a:ext cx="6264850" cy="4451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9"/>
          <p:cNvSpPr txBox="1"/>
          <p:nvPr/>
        </p:nvSpPr>
        <p:spPr>
          <a:xfrm>
            <a:off x="89900" y="89900"/>
            <a:ext cx="8912700" cy="4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/>
              <a:t>MAXIOT system hardware sensor components</a:t>
            </a:r>
            <a:endParaRPr sz="1800" b="1"/>
          </a:p>
        </p:txBody>
      </p:sp>
      <p:pic>
        <p:nvPicPr>
          <p:cNvPr id="222" name="Google Shape;222;p39"/>
          <p:cNvPicPr preferRelativeResize="0"/>
          <p:nvPr/>
        </p:nvPicPr>
        <p:blipFill rotWithShape="1">
          <a:blip r:embed="rId3">
            <a:alphaModFix/>
          </a:blip>
          <a:srcRect l="1709" r="1709"/>
          <a:stretch/>
        </p:blipFill>
        <p:spPr>
          <a:xfrm>
            <a:off x="1439575" y="539300"/>
            <a:ext cx="6264850" cy="4451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40"/>
          <p:cNvSpPr txBox="1"/>
          <p:nvPr/>
        </p:nvSpPr>
        <p:spPr>
          <a:xfrm>
            <a:off x="89900" y="89900"/>
            <a:ext cx="8912700" cy="4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/>
              <a:t>MAXIOT system hardware sensor components</a:t>
            </a:r>
            <a:endParaRPr sz="1800" b="1"/>
          </a:p>
        </p:txBody>
      </p:sp>
      <p:pic>
        <p:nvPicPr>
          <p:cNvPr id="228" name="Google Shape;228;p40"/>
          <p:cNvPicPr preferRelativeResize="0"/>
          <p:nvPr/>
        </p:nvPicPr>
        <p:blipFill rotWithShape="1">
          <a:blip r:embed="rId3">
            <a:alphaModFix/>
          </a:blip>
          <a:srcRect l="1709" r="1709"/>
          <a:stretch/>
        </p:blipFill>
        <p:spPr>
          <a:xfrm>
            <a:off x="1439575" y="539300"/>
            <a:ext cx="6264850" cy="4451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41"/>
          <p:cNvSpPr txBox="1"/>
          <p:nvPr/>
        </p:nvSpPr>
        <p:spPr>
          <a:xfrm>
            <a:off x="89900" y="89900"/>
            <a:ext cx="8912700" cy="4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/>
              <a:t>MAXIOT system hardware sensor components</a:t>
            </a:r>
            <a:endParaRPr sz="1800" b="1"/>
          </a:p>
        </p:txBody>
      </p:sp>
      <p:pic>
        <p:nvPicPr>
          <p:cNvPr id="234" name="Google Shape;234;p41"/>
          <p:cNvPicPr preferRelativeResize="0"/>
          <p:nvPr/>
        </p:nvPicPr>
        <p:blipFill rotWithShape="1">
          <a:blip r:embed="rId3">
            <a:alphaModFix/>
          </a:blip>
          <a:srcRect l="1709" r="1709"/>
          <a:stretch/>
        </p:blipFill>
        <p:spPr>
          <a:xfrm>
            <a:off x="1439575" y="539300"/>
            <a:ext cx="6264850" cy="4451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/>
        </p:nvSpPr>
        <p:spPr>
          <a:xfrm>
            <a:off x="89900" y="89900"/>
            <a:ext cx="8912700" cy="9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/>
              <a:t>Complex Study, Monitoring and Conservation</a:t>
            </a:r>
            <a:endParaRPr sz="1800" b="1"/>
          </a:p>
        </p:txBody>
      </p:sp>
      <p:pic>
        <p:nvPicPr>
          <p:cNvPr id="68" name="Google Shape;6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39575" y="539300"/>
            <a:ext cx="6264850" cy="4451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42"/>
          <p:cNvSpPr txBox="1"/>
          <p:nvPr/>
        </p:nvSpPr>
        <p:spPr>
          <a:xfrm>
            <a:off x="89900" y="89900"/>
            <a:ext cx="8912700" cy="4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/>
              <a:t>MAXIOT system hardware sensor components</a:t>
            </a:r>
            <a:endParaRPr sz="1800" b="1"/>
          </a:p>
        </p:txBody>
      </p:sp>
      <p:pic>
        <p:nvPicPr>
          <p:cNvPr id="240" name="Google Shape;240;p42"/>
          <p:cNvPicPr preferRelativeResize="0"/>
          <p:nvPr/>
        </p:nvPicPr>
        <p:blipFill rotWithShape="1">
          <a:blip r:embed="rId3">
            <a:alphaModFix/>
          </a:blip>
          <a:srcRect l="1314" r="1324"/>
          <a:stretch/>
        </p:blipFill>
        <p:spPr>
          <a:xfrm>
            <a:off x="1439575" y="539300"/>
            <a:ext cx="6264850" cy="445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43"/>
          <p:cNvSpPr txBox="1"/>
          <p:nvPr/>
        </p:nvSpPr>
        <p:spPr>
          <a:xfrm>
            <a:off x="89900" y="89900"/>
            <a:ext cx="8912700" cy="4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/>
              <a:t>MAXIOT SYSTEM ( The Internet of Things )</a:t>
            </a:r>
            <a:endParaRPr sz="1800" b="1"/>
          </a:p>
        </p:txBody>
      </p:sp>
      <p:pic>
        <p:nvPicPr>
          <p:cNvPr id="246" name="Google Shape;246;p43"/>
          <p:cNvPicPr preferRelativeResize="0"/>
          <p:nvPr/>
        </p:nvPicPr>
        <p:blipFill rotWithShape="1">
          <a:blip r:embed="rId3">
            <a:alphaModFix/>
          </a:blip>
          <a:srcRect l="1709" r="1709"/>
          <a:stretch/>
        </p:blipFill>
        <p:spPr>
          <a:xfrm>
            <a:off x="1439575" y="539300"/>
            <a:ext cx="6264850" cy="4451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44"/>
          <p:cNvSpPr txBox="1"/>
          <p:nvPr/>
        </p:nvSpPr>
        <p:spPr>
          <a:xfrm>
            <a:off x="89900" y="89900"/>
            <a:ext cx="8912700" cy="4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/>
              <a:t>MAXIOT SYSTEM ( The Internet of Things )</a:t>
            </a:r>
            <a:endParaRPr sz="1800" b="1"/>
          </a:p>
        </p:txBody>
      </p:sp>
      <p:pic>
        <p:nvPicPr>
          <p:cNvPr id="252" name="Google Shape;252;p44"/>
          <p:cNvPicPr preferRelativeResize="0"/>
          <p:nvPr/>
        </p:nvPicPr>
        <p:blipFill rotWithShape="1">
          <a:blip r:embed="rId3">
            <a:alphaModFix/>
          </a:blip>
          <a:srcRect l="1709" r="1709"/>
          <a:stretch/>
        </p:blipFill>
        <p:spPr>
          <a:xfrm>
            <a:off x="1439575" y="539300"/>
            <a:ext cx="6264850" cy="4451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45"/>
          <p:cNvSpPr txBox="1"/>
          <p:nvPr/>
        </p:nvSpPr>
        <p:spPr>
          <a:xfrm>
            <a:off x="89900" y="89900"/>
            <a:ext cx="8912700" cy="4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/>
              <a:t>MAXIOT SYSTEM ( The Internet of Things )</a:t>
            </a:r>
            <a:endParaRPr sz="1800" b="1"/>
          </a:p>
        </p:txBody>
      </p:sp>
      <p:pic>
        <p:nvPicPr>
          <p:cNvPr id="258" name="Google Shape;258;p45"/>
          <p:cNvPicPr preferRelativeResize="0"/>
          <p:nvPr/>
        </p:nvPicPr>
        <p:blipFill rotWithShape="1">
          <a:blip r:embed="rId3">
            <a:alphaModFix/>
          </a:blip>
          <a:srcRect l="1709" r="1709"/>
          <a:stretch/>
        </p:blipFill>
        <p:spPr>
          <a:xfrm>
            <a:off x="1439575" y="539300"/>
            <a:ext cx="6264850" cy="4451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46"/>
          <p:cNvSpPr txBox="1"/>
          <p:nvPr/>
        </p:nvSpPr>
        <p:spPr>
          <a:xfrm>
            <a:off x="89900" y="89900"/>
            <a:ext cx="8912700" cy="4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/>
              <a:t>MAXIOT SYSTEM ( The Internet of Things )</a:t>
            </a:r>
            <a:endParaRPr sz="1800" b="1"/>
          </a:p>
        </p:txBody>
      </p:sp>
      <p:pic>
        <p:nvPicPr>
          <p:cNvPr id="264" name="Google Shape;264;p46"/>
          <p:cNvPicPr preferRelativeResize="0"/>
          <p:nvPr/>
        </p:nvPicPr>
        <p:blipFill rotWithShape="1">
          <a:blip r:embed="rId3">
            <a:alphaModFix/>
          </a:blip>
          <a:srcRect l="631" r="622"/>
          <a:stretch/>
        </p:blipFill>
        <p:spPr>
          <a:xfrm>
            <a:off x="1439575" y="539300"/>
            <a:ext cx="6264850" cy="445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47"/>
          <p:cNvSpPr txBox="1"/>
          <p:nvPr/>
        </p:nvSpPr>
        <p:spPr>
          <a:xfrm>
            <a:off x="89900" y="89900"/>
            <a:ext cx="8912700" cy="4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/>
              <a:t>MAXIOT SYSTEM ( The Internet of Things )</a:t>
            </a:r>
            <a:endParaRPr sz="1800" b="1"/>
          </a:p>
        </p:txBody>
      </p:sp>
      <p:pic>
        <p:nvPicPr>
          <p:cNvPr id="270" name="Google Shape;270;p47"/>
          <p:cNvPicPr preferRelativeResize="0"/>
          <p:nvPr/>
        </p:nvPicPr>
        <p:blipFill rotWithShape="1">
          <a:blip r:embed="rId3">
            <a:alphaModFix/>
          </a:blip>
          <a:srcRect l="1709" r="1709"/>
          <a:stretch/>
        </p:blipFill>
        <p:spPr>
          <a:xfrm>
            <a:off x="1439575" y="539300"/>
            <a:ext cx="6264850" cy="4451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48"/>
          <p:cNvSpPr txBox="1"/>
          <p:nvPr/>
        </p:nvSpPr>
        <p:spPr>
          <a:xfrm>
            <a:off x="89900" y="89900"/>
            <a:ext cx="8912700" cy="4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/>
              <a:t>MAXIOT SYSTEM ( The Internet of Things )</a:t>
            </a:r>
            <a:endParaRPr sz="1800" b="1"/>
          </a:p>
        </p:txBody>
      </p:sp>
      <p:pic>
        <p:nvPicPr>
          <p:cNvPr id="276" name="Google Shape;276;p48"/>
          <p:cNvPicPr preferRelativeResize="0"/>
          <p:nvPr/>
        </p:nvPicPr>
        <p:blipFill rotWithShape="1">
          <a:blip r:embed="rId3">
            <a:alphaModFix/>
          </a:blip>
          <a:srcRect l="1709" r="1709"/>
          <a:stretch/>
        </p:blipFill>
        <p:spPr>
          <a:xfrm>
            <a:off x="1439575" y="539300"/>
            <a:ext cx="6264850" cy="4451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49"/>
          <p:cNvSpPr txBox="1"/>
          <p:nvPr/>
        </p:nvSpPr>
        <p:spPr>
          <a:xfrm>
            <a:off x="89900" y="89900"/>
            <a:ext cx="8912700" cy="4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/>
              <a:t>MAXIOT SYSTEM ( The Internet of Things )</a:t>
            </a:r>
            <a:endParaRPr sz="1800" b="1"/>
          </a:p>
        </p:txBody>
      </p:sp>
      <p:pic>
        <p:nvPicPr>
          <p:cNvPr id="282" name="Google Shape;282;p49"/>
          <p:cNvPicPr preferRelativeResize="0"/>
          <p:nvPr/>
        </p:nvPicPr>
        <p:blipFill rotWithShape="1">
          <a:blip r:embed="rId3">
            <a:alphaModFix/>
          </a:blip>
          <a:srcRect l="1709" r="1709"/>
          <a:stretch/>
        </p:blipFill>
        <p:spPr>
          <a:xfrm>
            <a:off x="1439575" y="539300"/>
            <a:ext cx="6264850" cy="4451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50"/>
          <p:cNvSpPr txBox="1"/>
          <p:nvPr/>
        </p:nvSpPr>
        <p:spPr>
          <a:xfrm>
            <a:off x="89900" y="89900"/>
            <a:ext cx="8912700" cy="4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/>
              <a:t>MAXIOT SYSTEM ( The Internet of Things )</a:t>
            </a:r>
            <a:endParaRPr sz="1800" b="1"/>
          </a:p>
        </p:txBody>
      </p:sp>
      <p:pic>
        <p:nvPicPr>
          <p:cNvPr id="288" name="Google Shape;288;p50"/>
          <p:cNvPicPr preferRelativeResize="0"/>
          <p:nvPr/>
        </p:nvPicPr>
        <p:blipFill rotWithShape="1">
          <a:blip r:embed="rId3">
            <a:alphaModFix/>
          </a:blip>
          <a:srcRect l="1709" r="1709"/>
          <a:stretch/>
        </p:blipFill>
        <p:spPr>
          <a:xfrm>
            <a:off x="1439575" y="539300"/>
            <a:ext cx="6264850" cy="4451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51"/>
          <p:cNvSpPr txBox="1"/>
          <p:nvPr/>
        </p:nvSpPr>
        <p:spPr>
          <a:xfrm>
            <a:off x="89900" y="89900"/>
            <a:ext cx="8912700" cy="4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/>
              <a:t>MAXIOT SYSTEM ( The Internet of Things )</a:t>
            </a:r>
            <a:endParaRPr sz="1800" b="1"/>
          </a:p>
        </p:txBody>
      </p:sp>
      <p:pic>
        <p:nvPicPr>
          <p:cNvPr id="294" name="Google Shape;294;p51"/>
          <p:cNvPicPr preferRelativeResize="0"/>
          <p:nvPr/>
        </p:nvPicPr>
        <p:blipFill rotWithShape="1">
          <a:blip r:embed="rId3">
            <a:alphaModFix/>
          </a:blip>
          <a:srcRect l="1709" r="1709"/>
          <a:stretch/>
        </p:blipFill>
        <p:spPr>
          <a:xfrm>
            <a:off x="1439575" y="539300"/>
            <a:ext cx="6264850" cy="4451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63975" y="683221"/>
            <a:ext cx="4650700" cy="2979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/>
        </p:nvSpPr>
        <p:spPr>
          <a:xfrm>
            <a:off x="89900" y="89900"/>
            <a:ext cx="8912700" cy="4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/>
              <a:t>Concept of Complex Study, Monitoring and Conservation</a:t>
            </a:r>
            <a:endParaRPr sz="1800" b="1"/>
          </a:p>
        </p:txBody>
      </p:sp>
      <p:pic>
        <p:nvPicPr>
          <p:cNvPr id="74" name="Google Shape;74;p16"/>
          <p:cNvPicPr preferRelativeResize="0"/>
          <p:nvPr/>
        </p:nvPicPr>
        <p:blipFill rotWithShape="1">
          <a:blip r:embed="rId3">
            <a:alphaModFix/>
          </a:blip>
          <a:srcRect l="1709" r="1709"/>
          <a:stretch/>
        </p:blipFill>
        <p:spPr>
          <a:xfrm>
            <a:off x="1439575" y="539300"/>
            <a:ext cx="6264850" cy="4451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52"/>
          <p:cNvSpPr txBox="1"/>
          <p:nvPr/>
        </p:nvSpPr>
        <p:spPr>
          <a:xfrm>
            <a:off x="89900" y="89900"/>
            <a:ext cx="8912700" cy="4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/>
              <a:t>MAXIOT SYSTEM ( The Internet of Things )</a:t>
            </a:r>
            <a:endParaRPr sz="1800" b="1"/>
          </a:p>
        </p:txBody>
      </p:sp>
      <p:pic>
        <p:nvPicPr>
          <p:cNvPr id="301" name="Google Shape;301;p52"/>
          <p:cNvPicPr preferRelativeResize="0"/>
          <p:nvPr/>
        </p:nvPicPr>
        <p:blipFill rotWithShape="1">
          <a:blip r:embed="rId3">
            <a:alphaModFix/>
          </a:blip>
          <a:srcRect l="1709" r="1709"/>
          <a:stretch/>
        </p:blipFill>
        <p:spPr>
          <a:xfrm>
            <a:off x="1439575" y="539300"/>
            <a:ext cx="6264850" cy="4451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53"/>
          <p:cNvSpPr txBox="1"/>
          <p:nvPr/>
        </p:nvSpPr>
        <p:spPr>
          <a:xfrm>
            <a:off x="89900" y="89900"/>
            <a:ext cx="8912700" cy="4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/>
              <a:t>MAXIOT SYSTEM ( The Internet of Things )</a:t>
            </a:r>
            <a:endParaRPr sz="1800" b="1"/>
          </a:p>
        </p:txBody>
      </p:sp>
      <p:pic>
        <p:nvPicPr>
          <p:cNvPr id="307" name="Google Shape;307;p53"/>
          <p:cNvPicPr preferRelativeResize="0"/>
          <p:nvPr/>
        </p:nvPicPr>
        <p:blipFill rotWithShape="1">
          <a:blip r:embed="rId3">
            <a:alphaModFix/>
          </a:blip>
          <a:srcRect l="1709" r="1709"/>
          <a:stretch/>
        </p:blipFill>
        <p:spPr>
          <a:xfrm>
            <a:off x="1439575" y="539300"/>
            <a:ext cx="6264850" cy="4451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54"/>
          <p:cNvSpPr txBox="1"/>
          <p:nvPr/>
        </p:nvSpPr>
        <p:spPr>
          <a:xfrm>
            <a:off x="89900" y="89900"/>
            <a:ext cx="8912700" cy="4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/>
              <a:t>MAXIOT SYSTEM ( The Internet of Things )</a:t>
            </a:r>
            <a:endParaRPr sz="1800" b="1"/>
          </a:p>
        </p:txBody>
      </p:sp>
      <p:pic>
        <p:nvPicPr>
          <p:cNvPr id="313" name="Google Shape;313;p54"/>
          <p:cNvPicPr preferRelativeResize="0"/>
          <p:nvPr/>
        </p:nvPicPr>
        <p:blipFill rotWithShape="1">
          <a:blip r:embed="rId3">
            <a:alphaModFix/>
          </a:blip>
          <a:srcRect l="1709" r="1709"/>
          <a:stretch/>
        </p:blipFill>
        <p:spPr>
          <a:xfrm>
            <a:off x="1439575" y="539300"/>
            <a:ext cx="6264850" cy="4451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55"/>
          <p:cNvSpPr txBox="1"/>
          <p:nvPr/>
        </p:nvSpPr>
        <p:spPr>
          <a:xfrm>
            <a:off x="89900" y="89900"/>
            <a:ext cx="8912700" cy="4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/>
              <a:t>MAXIOT SYSTEM ( The Internet of Things )</a:t>
            </a:r>
            <a:endParaRPr sz="1800" b="1"/>
          </a:p>
        </p:txBody>
      </p:sp>
      <p:pic>
        <p:nvPicPr>
          <p:cNvPr id="319" name="Google Shape;319;p55"/>
          <p:cNvPicPr preferRelativeResize="0"/>
          <p:nvPr/>
        </p:nvPicPr>
        <p:blipFill rotWithShape="1">
          <a:blip r:embed="rId3">
            <a:alphaModFix/>
          </a:blip>
          <a:srcRect l="1709" r="1709"/>
          <a:stretch/>
        </p:blipFill>
        <p:spPr>
          <a:xfrm>
            <a:off x="1439575" y="539300"/>
            <a:ext cx="6264850" cy="4451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56"/>
          <p:cNvSpPr txBox="1"/>
          <p:nvPr/>
        </p:nvSpPr>
        <p:spPr>
          <a:xfrm>
            <a:off x="89900" y="89900"/>
            <a:ext cx="8912700" cy="4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/>
              <a:t>MAXIOT SYSTEM ( The Internet of Things )</a:t>
            </a:r>
            <a:endParaRPr sz="1800" b="1"/>
          </a:p>
        </p:txBody>
      </p:sp>
      <p:pic>
        <p:nvPicPr>
          <p:cNvPr id="325" name="Google Shape;325;p56"/>
          <p:cNvPicPr preferRelativeResize="0"/>
          <p:nvPr/>
        </p:nvPicPr>
        <p:blipFill rotWithShape="1">
          <a:blip r:embed="rId3">
            <a:alphaModFix/>
          </a:blip>
          <a:srcRect l="1709" r="1709"/>
          <a:stretch/>
        </p:blipFill>
        <p:spPr>
          <a:xfrm>
            <a:off x="1439575" y="539300"/>
            <a:ext cx="6264850" cy="4451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57"/>
          <p:cNvSpPr txBox="1"/>
          <p:nvPr/>
        </p:nvSpPr>
        <p:spPr>
          <a:xfrm>
            <a:off x="89900" y="89900"/>
            <a:ext cx="8912700" cy="4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/>
              <a:t>MAXIOT SYSTEM ( The Internet of Things )</a:t>
            </a:r>
            <a:endParaRPr sz="1800" b="1"/>
          </a:p>
        </p:txBody>
      </p:sp>
      <p:pic>
        <p:nvPicPr>
          <p:cNvPr id="331" name="Google Shape;331;p57"/>
          <p:cNvPicPr preferRelativeResize="0"/>
          <p:nvPr/>
        </p:nvPicPr>
        <p:blipFill rotWithShape="1">
          <a:blip r:embed="rId3">
            <a:alphaModFix/>
          </a:blip>
          <a:srcRect l="1709" r="1709"/>
          <a:stretch/>
        </p:blipFill>
        <p:spPr>
          <a:xfrm>
            <a:off x="1439575" y="539300"/>
            <a:ext cx="6264850" cy="4451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58"/>
          <p:cNvSpPr txBox="1"/>
          <p:nvPr/>
        </p:nvSpPr>
        <p:spPr>
          <a:xfrm>
            <a:off x="89900" y="89900"/>
            <a:ext cx="8912700" cy="4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/>
              <a:t>MAXIOT SYSTEM ( The Internet of Things )</a:t>
            </a:r>
            <a:endParaRPr sz="1800" b="1"/>
          </a:p>
        </p:txBody>
      </p:sp>
      <p:pic>
        <p:nvPicPr>
          <p:cNvPr id="337" name="Google Shape;337;p58"/>
          <p:cNvPicPr preferRelativeResize="0"/>
          <p:nvPr/>
        </p:nvPicPr>
        <p:blipFill rotWithShape="1">
          <a:blip r:embed="rId3">
            <a:alphaModFix/>
          </a:blip>
          <a:srcRect l="1709" r="1709"/>
          <a:stretch/>
        </p:blipFill>
        <p:spPr>
          <a:xfrm>
            <a:off x="1439575" y="539300"/>
            <a:ext cx="6264850" cy="4451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59"/>
          <p:cNvSpPr txBox="1"/>
          <p:nvPr/>
        </p:nvSpPr>
        <p:spPr>
          <a:xfrm>
            <a:off x="89900" y="89900"/>
            <a:ext cx="8912700" cy="4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/>
              <a:t>MAXIOT SYSTEM ( The Internet of Things )</a:t>
            </a:r>
            <a:endParaRPr sz="1800" b="1"/>
          </a:p>
        </p:txBody>
      </p:sp>
      <p:pic>
        <p:nvPicPr>
          <p:cNvPr id="343" name="Google Shape;343;p59"/>
          <p:cNvPicPr preferRelativeResize="0"/>
          <p:nvPr/>
        </p:nvPicPr>
        <p:blipFill rotWithShape="1">
          <a:blip r:embed="rId3">
            <a:alphaModFix/>
          </a:blip>
          <a:srcRect l="1709" r="1709"/>
          <a:stretch/>
        </p:blipFill>
        <p:spPr>
          <a:xfrm>
            <a:off x="1439575" y="539300"/>
            <a:ext cx="6264850" cy="4451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60"/>
          <p:cNvSpPr txBox="1"/>
          <p:nvPr/>
        </p:nvSpPr>
        <p:spPr>
          <a:xfrm>
            <a:off x="89900" y="89900"/>
            <a:ext cx="8912700" cy="4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/>
              <a:t>MAXIOT SYSTEM ( The Internet of Things )</a:t>
            </a:r>
            <a:endParaRPr sz="1800" b="1"/>
          </a:p>
        </p:txBody>
      </p:sp>
      <p:pic>
        <p:nvPicPr>
          <p:cNvPr id="349" name="Google Shape;349;p60"/>
          <p:cNvPicPr preferRelativeResize="0"/>
          <p:nvPr/>
        </p:nvPicPr>
        <p:blipFill rotWithShape="1">
          <a:blip r:embed="rId3">
            <a:alphaModFix/>
          </a:blip>
          <a:srcRect l="1709" r="1709"/>
          <a:stretch/>
        </p:blipFill>
        <p:spPr>
          <a:xfrm>
            <a:off x="1439575" y="539300"/>
            <a:ext cx="6264850" cy="4451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61"/>
          <p:cNvSpPr txBox="1"/>
          <p:nvPr/>
        </p:nvSpPr>
        <p:spPr>
          <a:xfrm>
            <a:off x="89900" y="89900"/>
            <a:ext cx="8912700" cy="4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/>
              <a:t>MAXIOT SYSTEM ( The Internet of Things )</a:t>
            </a:r>
            <a:endParaRPr sz="1800" b="1"/>
          </a:p>
        </p:txBody>
      </p:sp>
      <p:pic>
        <p:nvPicPr>
          <p:cNvPr id="355" name="Google Shape;355;p61"/>
          <p:cNvPicPr preferRelativeResize="0"/>
          <p:nvPr/>
        </p:nvPicPr>
        <p:blipFill rotWithShape="1">
          <a:blip r:embed="rId3">
            <a:alphaModFix/>
          </a:blip>
          <a:srcRect l="1709" r="1709"/>
          <a:stretch/>
        </p:blipFill>
        <p:spPr>
          <a:xfrm>
            <a:off x="1439575" y="539300"/>
            <a:ext cx="6264850" cy="4451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/>
          <p:nvPr/>
        </p:nvSpPr>
        <p:spPr>
          <a:xfrm>
            <a:off x="89900" y="89900"/>
            <a:ext cx="8912700" cy="4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/>
              <a:t>Concept of Complex Study, Monitoring and Conservation</a:t>
            </a:r>
            <a:endParaRPr sz="1800" b="1"/>
          </a:p>
        </p:txBody>
      </p:sp>
      <p:pic>
        <p:nvPicPr>
          <p:cNvPr id="80" name="Google Shape;80;p17"/>
          <p:cNvPicPr preferRelativeResize="0"/>
          <p:nvPr/>
        </p:nvPicPr>
        <p:blipFill rotWithShape="1">
          <a:blip r:embed="rId3">
            <a:alphaModFix/>
          </a:blip>
          <a:srcRect l="1709" r="1709"/>
          <a:stretch/>
        </p:blipFill>
        <p:spPr>
          <a:xfrm>
            <a:off x="1439575" y="539300"/>
            <a:ext cx="6264850" cy="4451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62"/>
          <p:cNvSpPr txBox="1"/>
          <p:nvPr/>
        </p:nvSpPr>
        <p:spPr>
          <a:xfrm>
            <a:off x="89900" y="89900"/>
            <a:ext cx="8912700" cy="4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/>
              <a:t>MAXIOT SYSTEM ( The Internet of Things )</a:t>
            </a:r>
            <a:endParaRPr sz="1800" b="1"/>
          </a:p>
        </p:txBody>
      </p:sp>
      <p:pic>
        <p:nvPicPr>
          <p:cNvPr id="361" name="Google Shape;361;p62"/>
          <p:cNvPicPr preferRelativeResize="0"/>
          <p:nvPr/>
        </p:nvPicPr>
        <p:blipFill rotWithShape="1">
          <a:blip r:embed="rId3">
            <a:alphaModFix/>
          </a:blip>
          <a:srcRect l="1709" r="1709"/>
          <a:stretch/>
        </p:blipFill>
        <p:spPr>
          <a:xfrm>
            <a:off x="1439575" y="539300"/>
            <a:ext cx="6264850" cy="4451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" name="Google Shape;362;p62"/>
          <p:cNvPicPr preferRelativeResize="0"/>
          <p:nvPr/>
        </p:nvPicPr>
        <p:blipFill rotWithShape="1">
          <a:blip r:embed="rId4">
            <a:alphaModFix/>
          </a:blip>
          <a:srcRect l="1811" r="1811"/>
          <a:stretch/>
        </p:blipFill>
        <p:spPr>
          <a:xfrm>
            <a:off x="3119625" y="1036875"/>
            <a:ext cx="5354551" cy="344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63"/>
          <p:cNvSpPr txBox="1"/>
          <p:nvPr/>
        </p:nvSpPr>
        <p:spPr>
          <a:xfrm>
            <a:off x="89900" y="89900"/>
            <a:ext cx="8912700" cy="4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/>
              <a:t>MAXIOT SYSTEM ( The Internet of Things )</a:t>
            </a:r>
            <a:endParaRPr sz="1800" b="1"/>
          </a:p>
        </p:txBody>
      </p:sp>
      <p:pic>
        <p:nvPicPr>
          <p:cNvPr id="368" name="Google Shape;368;p63"/>
          <p:cNvPicPr preferRelativeResize="0"/>
          <p:nvPr/>
        </p:nvPicPr>
        <p:blipFill rotWithShape="1">
          <a:blip r:embed="rId3">
            <a:alphaModFix/>
          </a:blip>
          <a:srcRect l="1709" r="1709"/>
          <a:stretch/>
        </p:blipFill>
        <p:spPr>
          <a:xfrm>
            <a:off x="1439575" y="539300"/>
            <a:ext cx="6264850" cy="4451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69" name="Google Shape;369;p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9625" y="1036875"/>
            <a:ext cx="5354552" cy="344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64"/>
          <p:cNvSpPr txBox="1"/>
          <p:nvPr/>
        </p:nvSpPr>
        <p:spPr>
          <a:xfrm>
            <a:off x="89900" y="89900"/>
            <a:ext cx="8912700" cy="4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/>
              <a:t>MAXIOT SYSTEM ( The Internet of Things )</a:t>
            </a:r>
            <a:endParaRPr sz="1800" b="1"/>
          </a:p>
        </p:txBody>
      </p:sp>
      <p:pic>
        <p:nvPicPr>
          <p:cNvPr id="375" name="Google Shape;375;p64"/>
          <p:cNvPicPr preferRelativeResize="0"/>
          <p:nvPr/>
        </p:nvPicPr>
        <p:blipFill rotWithShape="1">
          <a:blip r:embed="rId3">
            <a:alphaModFix/>
          </a:blip>
          <a:srcRect l="1709" r="1709"/>
          <a:stretch/>
        </p:blipFill>
        <p:spPr>
          <a:xfrm>
            <a:off x="1439575" y="539300"/>
            <a:ext cx="6264850" cy="4451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65"/>
          <p:cNvSpPr txBox="1"/>
          <p:nvPr/>
        </p:nvSpPr>
        <p:spPr>
          <a:xfrm>
            <a:off x="89900" y="89900"/>
            <a:ext cx="8912700" cy="4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/>
              <a:t>MAXIOT SYSTEM ( The Internet of Things )</a:t>
            </a:r>
            <a:endParaRPr sz="1800" b="1"/>
          </a:p>
        </p:txBody>
      </p:sp>
      <p:pic>
        <p:nvPicPr>
          <p:cNvPr id="381" name="Google Shape;381;p65"/>
          <p:cNvPicPr preferRelativeResize="0"/>
          <p:nvPr/>
        </p:nvPicPr>
        <p:blipFill rotWithShape="1">
          <a:blip r:embed="rId3">
            <a:alphaModFix/>
          </a:blip>
          <a:srcRect l="1709" r="1709"/>
          <a:stretch/>
        </p:blipFill>
        <p:spPr>
          <a:xfrm>
            <a:off x="1439575" y="539300"/>
            <a:ext cx="6264850" cy="4451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66"/>
          <p:cNvSpPr txBox="1"/>
          <p:nvPr/>
        </p:nvSpPr>
        <p:spPr>
          <a:xfrm>
            <a:off x="89900" y="89900"/>
            <a:ext cx="8912700" cy="4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/>
              <a:t>MAXIOT SYSTEM ( The Internet of Things )</a:t>
            </a:r>
            <a:endParaRPr sz="1800" b="1"/>
          </a:p>
        </p:txBody>
      </p:sp>
      <p:pic>
        <p:nvPicPr>
          <p:cNvPr id="387" name="Google Shape;387;p66"/>
          <p:cNvPicPr preferRelativeResize="0"/>
          <p:nvPr/>
        </p:nvPicPr>
        <p:blipFill rotWithShape="1">
          <a:blip r:embed="rId3">
            <a:alphaModFix/>
          </a:blip>
          <a:srcRect l="1709" r="1709"/>
          <a:stretch/>
        </p:blipFill>
        <p:spPr>
          <a:xfrm>
            <a:off x="1439575" y="539300"/>
            <a:ext cx="6264850" cy="4451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67"/>
          <p:cNvSpPr txBox="1"/>
          <p:nvPr/>
        </p:nvSpPr>
        <p:spPr>
          <a:xfrm>
            <a:off x="89900" y="89900"/>
            <a:ext cx="8912700" cy="4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/>
              <a:t>MAXIOT SYSTEM ( The Internet of Things )</a:t>
            </a:r>
            <a:endParaRPr sz="1800" b="1"/>
          </a:p>
        </p:txBody>
      </p:sp>
      <p:pic>
        <p:nvPicPr>
          <p:cNvPr id="393" name="Google Shape;393;p67"/>
          <p:cNvPicPr preferRelativeResize="0"/>
          <p:nvPr/>
        </p:nvPicPr>
        <p:blipFill rotWithShape="1">
          <a:blip r:embed="rId3">
            <a:alphaModFix/>
          </a:blip>
          <a:srcRect l="1709" r="1709"/>
          <a:stretch/>
        </p:blipFill>
        <p:spPr>
          <a:xfrm>
            <a:off x="1439575" y="539300"/>
            <a:ext cx="6264850" cy="4451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68"/>
          <p:cNvSpPr txBox="1"/>
          <p:nvPr/>
        </p:nvSpPr>
        <p:spPr>
          <a:xfrm>
            <a:off x="89900" y="89900"/>
            <a:ext cx="8912700" cy="4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/>
              <a:t>MAXIOT SYSTEM ( The Internet of Things )</a:t>
            </a:r>
            <a:endParaRPr sz="1800" b="1"/>
          </a:p>
        </p:txBody>
      </p:sp>
      <p:pic>
        <p:nvPicPr>
          <p:cNvPr id="399" name="Google Shape;399;p68"/>
          <p:cNvPicPr preferRelativeResize="0"/>
          <p:nvPr/>
        </p:nvPicPr>
        <p:blipFill rotWithShape="1">
          <a:blip r:embed="rId3">
            <a:alphaModFix/>
          </a:blip>
          <a:srcRect l="6101" r="6110"/>
          <a:stretch/>
        </p:blipFill>
        <p:spPr>
          <a:xfrm>
            <a:off x="1439575" y="539300"/>
            <a:ext cx="6264851" cy="445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69"/>
          <p:cNvSpPr txBox="1"/>
          <p:nvPr/>
        </p:nvSpPr>
        <p:spPr>
          <a:xfrm>
            <a:off x="89900" y="89900"/>
            <a:ext cx="8912700" cy="4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/>
              <a:t>MAXIOT SYSTEM ( The Internet of Things )</a:t>
            </a:r>
            <a:endParaRPr sz="1800" b="1"/>
          </a:p>
        </p:txBody>
      </p:sp>
      <p:pic>
        <p:nvPicPr>
          <p:cNvPr id="405" name="Google Shape;405;p69"/>
          <p:cNvPicPr preferRelativeResize="0"/>
          <p:nvPr/>
        </p:nvPicPr>
        <p:blipFill rotWithShape="1">
          <a:blip r:embed="rId3">
            <a:alphaModFix/>
          </a:blip>
          <a:srcRect t="5325" b="5316"/>
          <a:stretch/>
        </p:blipFill>
        <p:spPr>
          <a:xfrm>
            <a:off x="1439575" y="539300"/>
            <a:ext cx="6264851" cy="445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70"/>
          <p:cNvSpPr txBox="1"/>
          <p:nvPr/>
        </p:nvSpPr>
        <p:spPr>
          <a:xfrm>
            <a:off x="89900" y="89900"/>
            <a:ext cx="8912700" cy="4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/>
              <a:t>MAXIOT SYSTEM ( The Internet of Things )</a:t>
            </a:r>
            <a:endParaRPr sz="1800" b="1"/>
          </a:p>
        </p:txBody>
      </p:sp>
      <p:pic>
        <p:nvPicPr>
          <p:cNvPr id="411" name="Google Shape;411;p70"/>
          <p:cNvPicPr preferRelativeResize="0"/>
          <p:nvPr/>
        </p:nvPicPr>
        <p:blipFill rotWithShape="1">
          <a:blip r:embed="rId3">
            <a:alphaModFix/>
          </a:blip>
          <a:srcRect t="3288" b="3297"/>
          <a:stretch/>
        </p:blipFill>
        <p:spPr>
          <a:xfrm>
            <a:off x="1439575" y="539300"/>
            <a:ext cx="6264851" cy="4451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71"/>
          <p:cNvSpPr txBox="1"/>
          <p:nvPr/>
        </p:nvSpPr>
        <p:spPr>
          <a:xfrm>
            <a:off x="89900" y="89900"/>
            <a:ext cx="8912700" cy="4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/>
              <a:t>MAXIOT SYSTEM ( The Internet of Things )</a:t>
            </a:r>
            <a:endParaRPr sz="1800" b="1"/>
          </a:p>
        </p:txBody>
      </p:sp>
      <p:pic>
        <p:nvPicPr>
          <p:cNvPr id="417" name="Google Shape;417;p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691700"/>
            <a:ext cx="8724900" cy="3933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8"/>
          <p:cNvSpPr txBox="1"/>
          <p:nvPr/>
        </p:nvSpPr>
        <p:spPr>
          <a:xfrm>
            <a:off x="89900" y="89900"/>
            <a:ext cx="8912700" cy="4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/>
              <a:t>Concept of Complex Study, Monitoring and Conservation</a:t>
            </a:r>
            <a:endParaRPr sz="1800" b="1"/>
          </a:p>
        </p:txBody>
      </p:sp>
      <p:pic>
        <p:nvPicPr>
          <p:cNvPr id="86" name="Google Shape;86;p18"/>
          <p:cNvPicPr preferRelativeResize="0"/>
          <p:nvPr/>
        </p:nvPicPr>
        <p:blipFill rotWithShape="1">
          <a:blip r:embed="rId3">
            <a:alphaModFix/>
          </a:blip>
          <a:srcRect l="1709" r="1709"/>
          <a:stretch/>
        </p:blipFill>
        <p:spPr>
          <a:xfrm>
            <a:off x="1439575" y="539300"/>
            <a:ext cx="6264850" cy="4451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/>
          <p:nvPr/>
        </p:nvSpPr>
        <p:spPr>
          <a:xfrm>
            <a:off x="89900" y="89900"/>
            <a:ext cx="8912700" cy="4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/>
              <a:t>Concept of Complex Study, Monitoring and Conservation</a:t>
            </a:r>
            <a:endParaRPr sz="1800" b="1"/>
          </a:p>
        </p:txBody>
      </p:sp>
      <p:pic>
        <p:nvPicPr>
          <p:cNvPr id="92" name="Google Shape;92;p19"/>
          <p:cNvPicPr preferRelativeResize="0"/>
          <p:nvPr/>
        </p:nvPicPr>
        <p:blipFill rotWithShape="1">
          <a:blip r:embed="rId3">
            <a:alphaModFix/>
          </a:blip>
          <a:srcRect l="1709" r="1709"/>
          <a:stretch/>
        </p:blipFill>
        <p:spPr>
          <a:xfrm>
            <a:off x="1439575" y="539300"/>
            <a:ext cx="6264850" cy="4451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0"/>
          <p:cNvSpPr txBox="1"/>
          <p:nvPr/>
        </p:nvSpPr>
        <p:spPr>
          <a:xfrm>
            <a:off x="89900" y="89900"/>
            <a:ext cx="8912700" cy="4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/>
              <a:t>Concept of Complex Study, Monitoring and Conservation</a:t>
            </a:r>
            <a:endParaRPr sz="1800" b="1"/>
          </a:p>
        </p:txBody>
      </p:sp>
      <p:pic>
        <p:nvPicPr>
          <p:cNvPr id="98" name="Google Shape;98;p20"/>
          <p:cNvPicPr preferRelativeResize="0"/>
          <p:nvPr/>
        </p:nvPicPr>
        <p:blipFill rotWithShape="1">
          <a:blip r:embed="rId3">
            <a:alphaModFix/>
          </a:blip>
          <a:srcRect l="1709" r="1709"/>
          <a:stretch/>
        </p:blipFill>
        <p:spPr>
          <a:xfrm>
            <a:off x="1439575" y="539300"/>
            <a:ext cx="6264850" cy="4451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1"/>
          <p:cNvSpPr txBox="1"/>
          <p:nvPr/>
        </p:nvSpPr>
        <p:spPr>
          <a:xfrm>
            <a:off x="89900" y="89900"/>
            <a:ext cx="8912700" cy="4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/>
              <a:t>Concept of Complex Study, Monitoring and Conservation</a:t>
            </a:r>
            <a:endParaRPr sz="1800" b="1"/>
          </a:p>
        </p:txBody>
      </p:sp>
      <p:pic>
        <p:nvPicPr>
          <p:cNvPr id="104" name="Google Shape;104;p21"/>
          <p:cNvPicPr preferRelativeResize="0"/>
          <p:nvPr/>
        </p:nvPicPr>
        <p:blipFill rotWithShape="1">
          <a:blip r:embed="rId3">
            <a:alphaModFix/>
          </a:blip>
          <a:srcRect l="1709" r="1709"/>
          <a:stretch/>
        </p:blipFill>
        <p:spPr>
          <a:xfrm>
            <a:off x="1439575" y="539300"/>
            <a:ext cx="6264850" cy="4451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21414" y="2160825"/>
            <a:ext cx="3071775" cy="2293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456</Words>
  <Application>Microsoft Office PowerPoint</Application>
  <PresentationFormat>On-screen Show (16:9)</PresentationFormat>
  <Paragraphs>62</Paragraphs>
  <Slides>59</Slides>
  <Notes>59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0" baseType="lpstr">
      <vt:lpstr>Simple Light</vt:lpstr>
      <vt:lpstr>Uplistsikhe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Uplistsikhe</dc:title>
  <dc:creator>user</dc:creator>
  <cp:lastModifiedBy>user</cp:lastModifiedBy>
  <cp:revision>1</cp:revision>
  <dcterms:modified xsi:type="dcterms:W3CDTF">2019-10-10T09:02:22Z</dcterms:modified>
</cp:coreProperties>
</file>